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6"/>
    <p:restoredTop sz="91988"/>
  </p:normalViewPr>
  <p:slideViewPr>
    <p:cSldViewPr snapToGrid="0">
      <p:cViewPr varScale="1">
        <p:scale>
          <a:sx n="107" d="100"/>
          <a:sy n="107" d="100"/>
        </p:scale>
        <p:origin x="8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" name="Google Shape;1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dc628ee200_1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g2dc628ee200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dc628ee200_1_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1" name="Google Shape;231;g2dc628ee200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GB" dirty="0"/>
          </a:p>
        </p:txBody>
      </p:sp>
      <p:sp>
        <p:nvSpPr>
          <p:cNvPr id="239" name="Google Shape;23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dirty="0"/>
          </a:p>
        </p:txBody>
      </p:sp>
      <p:sp>
        <p:nvSpPr>
          <p:cNvPr id="249" name="Google Shape;24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GB" dirty="0"/>
          </a:p>
        </p:txBody>
      </p:sp>
      <p:sp>
        <p:nvSpPr>
          <p:cNvPr id="258" name="Google Shape;25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GB" dirty="0"/>
          </a:p>
        </p:txBody>
      </p:sp>
      <p:sp>
        <p:nvSpPr>
          <p:cNvPr id="271" name="Google Shape;27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tr-TR" sz="1800" dirty="0"/>
          </a:p>
        </p:txBody>
      </p:sp>
      <p:sp>
        <p:nvSpPr>
          <p:cNvPr id="281" name="Google Shape;281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tr-TR" dirty="0"/>
          </a:p>
        </p:txBody>
      </p:sp>
      <p:sp>
        <p:nvSpPr>
          <p:cNvPr id="290" name="Google Shape;290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Google Shape;29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tr-TR" dirty="0"/>
          </a:p>
        </p:txBody>
      </p:sp>
      <p:sp>
        <p:nvSpPr>
          <p:cNvPr id="297" name="Google Shape;29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tr-TR" dirty="0"/>
          </a:p>
        </p:txBody>
      </p:sp>
      <p:sp>
        <p:nvSpPr>
          <p:cNvPr id="304" name="Google Shape;30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tr-TR" dirty="0"/>
          </a:p>
        </p:txBody>
      </p:sp>
      <p:sp>
        <p:nvSpPr>
          <p:cNvPr id="312" name="Google Shape;3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dc628ee200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" name="Google Shape;171;g2dc628ee20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dc8d301c6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dc8d301c66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" name="Google Shape;184;g2dc8d301c66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c8d301c66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c8d301c66_1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g2dc8d301c66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dc8d301c66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dc8d301c66_1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g2dc8d301c66_1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tr-T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dc628ee200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dc628ee200_1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2" name="Google Shape;202;g2dc628ee200_1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dc628ee200_1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g2dc628ee200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c628ee200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dc628ee200_1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7" name="Google Shape;217;g2dc628ee200_1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" descr="Droplets-HD-Title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7F7F7F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1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>
            <a:spLocks noGrp="1"/>
          </p:cNvSpPr>
          <p:nvPr>
            <p:ph type="pic" idx="2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6" name="Google Shape;86;p11"/>
          <p:cNvSpPr txBox="1">
            <a:spLocks noGrp="1"/>
          </p:cNvSpPr>
          <p:nvPr>
            <p:ph type="body" idx="1"/>
          </p:nvPr>
        </p:nvSpPr>
        <p:spPr>
          <a:xfrm>
            <a:off x="913774" y="5108728"/>
            <a:ext cx="10364452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2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>
            <a:off x="913775" y="4204821"/>
            <a:ext cx="10364452" cy="158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94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body" idx="2"/>
          </p:nvPr>
        </p:nvSpPr>
        <p:spPr>
          <a:xfrm>
            <a:off x="913774" y="4372796"/>
            <a:ext cx="10364452" cy="1421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  <p:sp>
        <p:nvSpPr>
          <p:cNvPr id="105" name="Google Shape;105;p13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wentieth Century"/>
              <a:buNone/>
            </a:pPr>
            <a:r>
              <a:rPr lang="tr-TR" sz="8000" b="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06" name="Google Shape;106;p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wentieth Century"/>
              <a:buNone/>
            </a:pPr>
            <a:r>
              <a:rPr lang="tr-TR" sz="8000" b="0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 txBox="1"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913775" y="4662335"/>
            <a:ext cx="10364452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4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5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 txBox="1"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body" idx="2"/>
          </p:nvPr>
        </p:nvSpPr>
        <p:spPr>
          <a:xfrm>
            <a:off x="913774" y="2943355"/>
            <a:ext cx="3298976" cy="284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body" idx="3"/>
          </p:nvPr>
        </p:nvSpPr>
        <p:spPr>
          <a:xfrm>
            <a:off x="4452389" y="2367093"/>
            <a:ext cx="329152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body" idx="4"/>
          </p:nvPr>
        </p:nvSpPr>
        <p:spPr>
          <a:xfrm>
            <a:off x="4441348" y="2943355"/>
            <a:ext cx="3303351" cy="284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body" idx="5"/>
          </p:nvPr>
        </p:nvSpPr>
        <p:spPr>
          <a:xfrm>
            <a:off x="7973298" y="2367093"/>
            <a:ext cx="33049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body" idx="6"/>
          </p:nvPr>
        </p:nvSpPr>
        <p:spPr>
          <a:xfrm>
            <a:off x="7973298" y="2943355"/>
            <a:ext cx="3304928" cy="2847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6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6"/>
          <p:cNvSpPr>
            <a:spLocks noGrp="1"/>
          </p:cNvSpPr>
          <p:nvPr>
            <p:ph type="pic" idx="2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" name="Google Shape;131;p16"/>
          <p:cNvSpPr txBox="1">
            <a:spLocks noGrp="1"/>
          </p:cNvSpPr>
          <p:nvPr>
            <p:ph type="body" idx="3"/>
          </p:nvPr>
        </p:nvSpPr>
        <p:spPr>
          <a:xfrm>
            <a:off x="913774" y="4781082"/>
            <a:ext cx="3296409" cy="1010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body" idx="4"/>
          </p:nvPr>
        </p:nvSpPr>
        <p:spPr>
          <a:xfrm>
            <a:off x="4442759" y="4204820"/>
            <a:ext cx="33018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16"/>
          <p:cNvSpPr>
            <a:spLocks noGrp="1"/>
          </p:cNvSpPr>
          <p:nvPr>
            <p:ph type="pic" idx="5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" name="Google Shape;134;p16"/>
          <p:cNvSpPr txBox="1">
            <a:spLocks noGrp="1"/>
          </p:cNvSpPr>
          <p:nvPr>
            <p:ph type="body" idx="6"/>
          </p:nvPr>
        </p:nvSpPr>
        <p:spPr>
          <a:xfrm>
            <a:off x="4441348" y="4781080"/>
            <a:ext cx="3303352" cy="1010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body" idx="7"/>
          </p:nvPr>
        </p:nvSpPr>
        <p:spPr>
          <a:xfrm>
            <a:off x="7973298" y="4204820"/>
            <a:ext cx="330068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16"/>
          <p:cNvSpPr>
            <a:spLocks noGrp="1"/>
          </p:cNvSpPr>
          <p:nvPr>
            <p:ph type="pic" idx="8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" name="Google Shape;137;p16"/>
          <p:cNvSpPr txBox="1">
            <a:spLocks noGrp="1"/>
          </p:cNvSpPr>
          <p:nvPr>
            <p:ph type="body" idx="9"/>
          </p:nvPr>
        </p:nvSpPr>
        <p:spPr>
          <a:xfrm>
            <a:off x="7973173" y="4781078"/>
            <a:ext cx="3305053" cy="101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7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7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body" idx="1"/>
          </p:nvPr>
        </p:nvSpPr>
        <p:spPr>
          <a:xfrm rot="5400000">
            <a:off x="4383948" y="-1103080"/>
            <a:ext cx="3424107" cy="10364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8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 rot="5400000">
            <a:off x="7410763" y="1923738"/>
            <a:ext cx="5181599" cy="2553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 rot="5400000">
            <a:off x="2152338" y="-628962"/>
            <a:ext cx="5181599" cy="765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26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4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5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5106026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6172200" y="2367092"/>
            <a:ext cx="5105400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6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  <a:defRPr sz="26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913774" y="3051012"/>
            <a:ext cx="5106027" cy="274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3"/>
          </p:nvPr>
        </p:nvSpPr>
        <p:spPr>
          <a:xfrm>
            <a:off x="6396423" y="2371018"/>
            <a:ext cx="4881804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  <a:defRPr sz="26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4"/>
          </p:nvPr>
        </p:nvSpPr>
        <p:spPr>
          <a:xfrm>
            <a:off x="6172200" y="3051012"/>
            <a:ext cx="5105401" cy="274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7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9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5078062" y="609600"/>
            <a:ext cx="6200163" cy="518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2"/>
          </p:nvPr>
        </p:nvSpPr>
        <p:spPr>
          <a:xfrm>
            <a:off x="913774" y="2632852"/>
            <a:ext cx="3935689" cy="315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0" descr="Droplets-HD-Content-R1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>
            <a:spLocks noGrp="1"/>
          </p:cNvSpPr>
          <p:nvPr>
            <p:ph type="pic" idx="2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" name="Google Shape;78;p10"/>
          <p:cNvSpPr txBox="1">
            <a:spLocks noGrp="1"/>
          </p:cNvSpPr>
          <p:nvPr>
            <p:ph type="body" idx="1"/>
          </p:nvPr>
        </p:nvSpPr>
        <p:spPr>
          <a:xfrm>
            <a:off x="913794" y="2632852"/>
            <a:ext cx="5934949" cy="3158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B7B7B7"/>
            </a:gs>
          </a:gsLst>
          <a:lin ang="540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 descr="\\DROBO-FS\QuickDrops\JB\PPTX NG\Droplets\LightingOverlay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</a:pPr>
            <a:r>
              <a:rPr lang="tr-TR"/>
              <a:t>VAST CHALLENGE 2024</a:t>
            </a: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tr-TR"/>
              <a:t>MINI CHALLENGE 2 </a:t>
            </a:r>
            <a:endParaRPr/>
          </a:p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</a:pPr>
            <a:r>
              <a:rPr lang="tr-TR"/>
              <a:t>MEHMET EMRE SAHIN, FUNDA YILDIZ AYDIN, SINEM BILGE GÜLER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00" cy="15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00" cy="3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01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228" name="Google Shape;2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725" y="0"/>
            <a:ext cx="10589577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00" cy="15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endParaRPr/>
          </a:p>
        </p:txBody>
      </p:sp>
      <p:sp>
        <p:nvSpPr>
          <p:cNvPr id="234" name="Google Shape;234;p29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00" cy="3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01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235" name="Google Shape;2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00" y="0"/>
            <a:ext cx="10656476" cy="671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>
            <a:spLocks noGrp="1"/>
          </p:cNvSpPr>
          <p:nvPr>
            <p:ph type="title"/>
          </p:nvPr>
        </p:nvSpPr>
        <p:spPr>
          <a:xfrm>
            <a:off x="913774" y="1"/>
            <a:ext cx="10364451" cy="878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tr-TR"/>
              <a:t>LOCATIONS</a:t>
            </a:r>
            <a:endParaRPr/>
          </a:p>
        </p:txBody>
      </p:sp>
      <p:pic>
        <p:nvPicPr>
          <p:cNvPr id="242" name="Google Shape;242;p3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92542" y="1695603"/>
            <a:ext cx="6405697" cy="4804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12622" y="1475437"/>
            <a:ext cx="34798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11752" y="3075637"/>
            <a:ext cx="2577189" cy="3424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744505" y="3075637"/>
            <a:ext cx="2208320" cy="3424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>
            <a:spLocks noGrp="1"/>
          </p:cNvSpPr>
          <p:nvPr>
            <p:ph type="title"/>
          </p:nvPr>
        </p:nvSpPr>
        <p:spPr>
          <a:xfrm>
            <a:off x="913774" y="0"/>
            <a:ext cx="10364451" cy="82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endParaRPr/>
          </a:p>
        </p:txBody>
      </p:sp>
      <p:pic>
        <p:nvPicPr>
          <p:cNvPr id="252" name="Google Shape;252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3773" y="1380293"/>
            <a:ext cx="10035275" cy="1791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3773" y="3571503"/>
            <a:ext cx="10035275" cy="1533167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1"/>
          <p:cNvSpPr txBox="1"/>
          <p:nvPr/>
        </p:nvSpPr>
        <p:spPr>
          <a:xfrm>
            <a:off x="913773" y="5318975"/>
            <a:ext cx="1003527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Helenaa/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Pisces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satis,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Offidiaa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/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Pisces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osseus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,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and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Sockfish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/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Pisces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foetida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are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not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supposed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to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be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seen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in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the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transportation</a:t>
            </a:r>
            <a:r>
              <a:rPr lang="tr-TR" sz="1800" b="0" i="0" u="none" strike="noStrike" cap="none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b="0" i="0" u="none" strike="noStrike" cap="none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containers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>
            <a:spLocks noGrp="1"/>
          </p:cNvSpPr>
          <p:nvPr>
            <p:ph type="title"/>
          </p:nvPr>
        </p:nvSpPr>
        <p:spPr>
          <a:xfrm>
            <a:off x="913149" y="4966"/>
            <a:ext cx="10364451" cy="106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tr-TR"/>
              <a:t>VESSELS</a:t>
            </a:r>
            <a:endParaRPr/>
          </a:p>
        </p:txBody>
      </p:sp>
      <p:pic>
        <p:nvPicPr>
          <p:cNvPr id="261" name="Google Shape;261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63957" y="670665"/>
            <a:ext cx="3627912" cy="2122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3149" y="3147629"/>
            <a:ext cx="10626455" cy="154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2"/>
          <p:cNvSpPr txBox="1"/>
          <p:nvPr/>
        </p:nvSpPr>
        <p:spPr>
          <a:xfrm>
            <a:off x="2398709" y="2778296"/>
            <a:ext cx="1158407" cy="369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Links Data</a:t>
            </a:r>
            <a:endParaRPr/>
          </a:p>
        </p:txBody>
      </p:sp>
      <p:sp>
        <p:nvSpPr>
          <p:cNvPr id="264" name="Google Shape;264;p32"/>
          <p:cNvSpPr txBox="1"/>
          <p:nvPr/>
        </p:nvSpPr>
        <p:spPr>
          <a:xfrm>
            <a:off x="7880820" y="2782181"/>
            <a:ext cx="129234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Nodes Data</a:t>
            </a:r>
            <a:endParaRPr/>
          </a:p>
        </p:txBody>
      </p:sp>
      <p:pic>
        <p:nvPicPr>
          <p:cNvPr id="265" name="Google Shape;265;p3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67454" y="4843873"/>
            <a:ext cx="3779325" cy="1910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422826" y="4843873"/>
            <a:ext cx="4208330" cy="1910092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/>
          <p:cNvSpPr txBox="1"/>
          <p:nvPr/>
        </p:nvSpPr>
        <p:spPr>
          <a:xfrm>
            <a:off x="5186198" y="1408856"/>
            <a:ext cx="538924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800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2 </a:t>
            </a:r>
            <a:r>
              <a:rPr lang="tr-TR" sz="1800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research</a:t>
            </a:r>
            <a:r>
              <a:rPr lang="tr-TR" sz="1800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vessels</a:t>
            </a:r>
            <a:r>
              <a:rPr lang="tr-TR" sz="1800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named</a:t>
            </a:r>
            <a:r>
              <a:rPr lang="tr-TR" sz="1800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Athena </a:t>
            </a:r>
            <a:r>
              <a:rPr lang="tr-TR" sz="1800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and</a:t>
            </a:r>
            <a:r>
              <a:rPr lang="tr-TR" sz="1800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tr-TR" sz="1800" dirty="0" err="1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Inquisitive</a:t>
            </a:r>
            <a:r>
              <a:rPr lang="tr-TR" sz="1800" dirty="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3"/>
          <p:cNvSpPr txBox="1">
            <a:spLocks noGrp="1"/>
          </p:cNvSpPr>
          <p:nvPr>
            <p:ph type="title"/>
          </p:nvPr>
        </p:nvSpPr>
        <p:spPr>
          <a:xfrm>
            <a:off x="4027270" y="3112330"/>
            <a:ext cx="3644757" cy="633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wentieth Century"/>
              <a:buNone/>
            </a:pPr>
            <a:r>
              <a:rPr lang="tr-TR"/>
              <a:t>TRANSPORTATION OF FISHES</a:t>
            </a:r>
            <a:endParaRPr/>
          </a:p>
        </p:txBody>
      </p:sp>
      <p:pic>
        <p:nvPicPr>
          <p:cNvPr id="274" name="Google Shape;274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57774" y="5229679"/>
            <a:ext cx="7772400" cy="1100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1826" y="2127317"/>
            <a:ext cx="3724303" cy="420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1826" y="793674"/>
            <a:ext cx="7772400" cy="110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075367" y="793674"/>
            <a:ext cx="3724303" cy="4256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>
            <a:spLocks noGrp="1"/>
          </p:cNvSpPr>
          <p:nvPr>
            <p:ph type="title"/>
          </p:nvPr>
        </p:nvSpPr>
        <p:spPr>
          <a:xfrm>
            <a:off x="1074195" y="-317019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tr-TR"/>
              <a:t>TRANSACTION AND DELIVERY REPORT</a:t>
            </a:r>
            <a:endParaRPr/>
          </a:p>
        </p:txBody>
      </p:sp>
      <p:pic>
        <p:nvPicPr>
          <p:cNvPr id="284" name="Google Shape;284;p34" descr="metin, ekran görüntüsü, yazılım, web sayfası içeren bir resim&#10;&#10;Açıklama otomatik olarak oluşturuldu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0175" y="931289"/>
            <a:ext cx="9979468" cy="5926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4" descr="metin, ekran görüntüsü, yazı tipi içeren bir resim&#10;&#10;Açıklama otomatik olarak oluşturuldu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77150" y="977900"/>
            <a:ext cx="4610100" cy="24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4" descr="metin, ekran görüntüsü, yazı tipi içeren bir resim&#10;&#10;Açıklama otomatik olarak oluşturuldu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78160" y="3332198"/>
            <a:ext cx="6409090" cy="3572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 txBox="1">
            <a:spLocks noGrp="1"/>
          </p:cNvSpPr>
          <p:nvPr>
            <p:ph type="title"/>
          </p:nvPr>
        </p:nvSpPr>
        <p:spPr>
          <a:xfrm>
            <a:off x="913774" y="-32277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tr-TR"/>
              <a:t>SUSPICIOUS FISH CARGOS</a:t>
            </a:r>
            <a:endParaRPr/>
          </a:p>
        </p:txBody>
      </p:sp>
      <p:pic>
        <p:nvPicPr>
          <p:cNvPr id="293" name="Google Shape;293;p35" descr="metin, sayı, numara, yazılım, ekran görüntüsü içeren bir resim&#10;&#10;Açıklama otomatik olarak oluşturuldu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26830" y="654834"/>
            <a:ext cx="10938338" cy="6203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6"/>
          <p:cNvSpPr txBox="1">
            <a:spLocks noGrp="1"/>
          </p:cNvSpPr>
          <p:nvPr>
            <p:ph type="title"/>
          </p:nvPr>
        </p:nvSpPr>
        <p:spPr>
          <a:xfrm>
            <a:off x="913774" y="-179572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tr-TR"/>
              <a:t>WHERE THEY HUNTED?</a:t>
            </a:r>
            <a:endParaRPr/>
          </a:p>
        </p:txBody>
      </p:sp>
      <p:pic>
        <p:nvPicPr>
          <p:cNvPr id="300" name="Google Shape;300;p36" descr="metin, ekran görüntüsü, yazılım, web sayfası içeren bir resim&#10;&#10;Açıklama otomatik olarak oluşturuldu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13774" y="893351"/>
            <a:ext cx="10530395" cy="596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3600"/>
              <a:buFont typeface="Arial"/>
              <a:buNone/>
            </a:pPr>
            <a:r>
              <a:rPr lang="tr-TR" b="0" i="0">
                <a:solidFill>
                  <a:srgbClr val="55555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SOUTHSEAFOOD EXPRESS CORP’S VESSELS</a:t>
            </a:r>
            <a:endParaRPr/>
          </a:p>
        </p:txBody>
      </p:sp>
      <p:pic>
        <p:nvPicPr>
          <p:cNvPr id="307" name="Google Shape;307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39086" y="3429000"/>
            <a:ext cx="4699000" cy="273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29839" y="3429000"/>
            <a:ext cx="4651563" cy="273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89337" y="1873967"/>
            <a:ext cx="7772400" cy="1224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0" descr="Ships at sea"/>
          <p:cNvPicPr preferRelativeResize="0"/>
          <p:nvPr/>
        </p:nvPicPr>
        <p:blipFill rotWithShape="1">
          <a:blip r:embed="rId3">
            <a:alphaModFix amt="25000"/>
          </a:blip>
          <a:srcRect t="8242" b="7447"/>
          <a:stretch/>
        </p:blipFill>
        <p:spPr>
          <a:xfrm>
            <a:off x="20" y="-3278"/>
            <a:ext cx="12191980" cy="686127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tr-TR"/>
              <a:t>CREATING SIGNATURES FOR GEO-TEMPORAL PATTERNS</a:t>
            </a:r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26" cy="342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tr-TR"/>
              <a:t>WE DON’T KNOW WHICH VESSELS DELIVERED THE PRODUCTS 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tr-TR"/>
              <a:t>WHICH VESSELS PERFORM SIMILAR BEHAVIOR TO SOUTHSEAFOODEXPRESS CORP COMPANY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tr-TR"/>
              <a:t>ILLEGAL FISHING </a:t>
            </a:r>
            <a:endParaRPr/>
          </a:p>
          <a:p>
            <a:pPr marL="228600" lvl="0" indent="-101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228600" lvl="0" indent="-101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228600" lvl="0" indent="-101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228600" lvl="0" indent="-101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3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52500" y="3853814"/>
            <a:ext cx="10287000" cy="185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" y="2346013"/>
            <a:ext cx="10287000" cy="131634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8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3600"/>
              <a:buFont typeface="Arial"/>
              <a:buNone/>
            </a:pPr>
            <a:r>
              <a:rPr lang="tr-TR" b="0" i="0">
                <a:solidFill>
                  <a:srgbClr val="55555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DEMONSTRATION OF 2 VESSELS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241A1-A906-25DC-0578-BBD50028F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Thank you for listening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C9CE2-1FFA-9445-90F5-B3D13602C1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Do you have </a:t>
            </a:r>
            <a:r>
              <a:rPr lang="en-DE"/>
              <a:t>any questions?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404788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>
            <a:spLocks noGrp="1"/>
          </p:cNvSpPr>
          <p:nvPr>
            <p:ph type="ctrTitle"/>
          </p:nvPr>
        </p:nvSpPr>
        <p:spPr>
          <a:xfrm>
            <a:off x="1751012" y="1300785"/>
            <a:ext cx="8690100" cy="25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</a:pPr>
            <a:endParaRPr/>
          </a:p>
        </p:txBody>
      </p:sp>
      <p:sp>
        <p:nvSpPr>
          <p:cNvPr id="174" name="Google Shape;174;p21"/>
          <p:cNvSpPr txBox="1">
            <a:spLocks noGrp="1"/>
          </p:cNvSpPr>
          <p:nvPr>
            <p:ph type="subTitle" idx="1"/>
          </p:nvPr>
        </p:nvSpPr>
        <p:spPr>
          <a:xfrm>
            <a:off x="1751012" y="3886200"/>
            <a:ext cx="86901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/>
          </a:p>
        </p:txBody>
      </p:sp>
      <p:pic>
        <p:nvPicPr>
          <p:cNvPr id="175" name="Google Shape;17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75" y="134475"/>
            <a:ext cx="11139649" cy="67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1"/>
          <p:cNvSpPr txBox="1"/>
          <p:nvPr/>
        </p:nvSpPr>
        <p:spPr>
          <a:xfrm>
            <a:off x="2689400" y="3585875"/>
            <a:ext cx="2375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5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doesn't exist in our locations</a:t>
            </a:r>
            <a:endParaRPr sz="15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77" name="Google Shape;177;p21"/>
          <p:cNvCxnSpPr>
            <a:endCxn id="176" idx="1"/>
          </p:cNvCxnSpPr>
          <p:nvPr/>
        </p:nvCxnSpPr>
        <p:spPr>
          <a:xfrm rot="10800000" flipH="1">
            <a:off x="2230100" y="3793625"/>
            <a:ext cx="459300" cy="165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8" name="Google Shape;178;p21"/>
          <p:cNvSpPr txBox="1"/>
          <p:nvPr/>
        </p:nvSpPr>
        <p:spPr>
          <a:xfrm>
            <a:off x="638725" y="3753975"/>
            <a:ext cx="1524000" cy="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9" name="Google Shape;179;p21"/>
          <p:cNvSpPr/>
          <p:nvPr/>
        </p:nvSpPr>
        <p:spPr>
          <a:xfrm>
            <a:off x="605125" y="3731550"/>
            <a:ext cx="1714500" cy="1794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80" name="Google Shape;180;p21"/>
          <p:cNvSpPr txBox="1"/>
          <p:nvPr/>
        </p:nvSpPr>
        <p:spPr>
          <a:xfrm>
            <a:off x="5469975" y="134475"/>
            <a:ext cx="2059800" cy="6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1100">
                <a:solidFill>
                  <a:schemeClr val="dk1"/>
                </a:solidFill>
                <a:highlight>
                  <a:schemeClr val="lt1"/>
                </a:highlight>
                <a:latin typeface="Twentieth Century"/>
                <a:ea typeface="Twentieth Century"/>
                <a:cs typeface="Twentieth Century"/>
                <a:sym typeface="Twentieth Century"/>
              </a:rPr>
              <a:t>E</a:t>
            </a:r>
            <a:r>
              <a:rPr lang="tr-TR" sz="1100" b="1">
                <a:solidFill>
                  <a:schemeClr val="dk1"/>
                </a:solidFill>
                <a:highlight>
                  <a:schemeClr val="lt1"/>
                </a:highlight>
                <a:latin typeface="Twentieth Century"/>
                <a:ea typeface="Twentieth Century"/>
                <a:cs typeface="Twentieth Century"/>
                <a:sym typeface="Twentieth Century"/>
              </a:rPr>
              <a:t>ntity.Document.DeliveryReport</a:t>
            </a:r>
            <a:endParaRPr sz="1100" b="1">
              <a:solidFill>
                <a:schemeClr val="dk1"/>
              </a:solidFill>
              <a:highlight>
                <a:schemeClr val="lt1"/>
              </a:highlight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9311" y="0"/>
            <a:ext cx="691348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5434" y="0"/>
            <a:ext cx="690113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6695" y="0"/>
            <a:ext cx="6698609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00" cy="1596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5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00" cy="342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5" y="190500"/>
            <a:ext cx="12192000" cy="666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00" cy="15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endParaRPr/>
          </a:p>
        </p:txBody>
      </p:sp>
      <p:sp>
        <p:nvSpPr>
          <p:cNvPr id="212" name="Google Shape;212;p26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00" cy="3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01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625" y="0"/>
            <a:ext cx="10668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913775" y="618517"/>
            <a:ext cx="10364400" cy="1596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body" idx="1"/>
          </p:nvPr>
        </p:nvSpPr>
        <p:spPr>
          <a:xfrm>
            <a:off x="913774" y="2367092"/>
            <a:ext cx="10363800" cy="3424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900" y="106450"/>
            <a:ext cx="10879299" cy="664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rgbClr val="000000"/>
      </a:dk1>
      <a:lt1>
        <a:srgbClr val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137</Words>
  <Application>Microsoft Macintosh PowerPoint</Application>
  <PresentationFormat>Widescreen</PresentationFormat>
  <Paragraphs>39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Twentieth Century</vt:lpstr>
      <vt:lpstr>Droplet</vt:lpstr>
      <vt:lpstr>VAST CHALLENGE 2024</vt:lpstr>
      <vt:lpstr>CREATING SIGNATURES FOR GEO-TEMPORAL PATTERNS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LOCATIONS</vt:lpstr>
      <vt:lpstr>PowerPoint Presentation</vt:lpstr>
      <vt:lpstr>VESSELS</vt:lpstr>
      <vt:lpstr>TRANSPORTATION OF FISHES</vt:lpstr>
      <vt:lpstr>TRANSACTION AND DELIVERY REPORT</vt:lpstr>
      <vt:lpstr>SUSPICIOUS FISH CARGOS</vt:lpstr>
      <vt:lpstr>WHERE THEY HUNTED?</vt:lpstr>
      <vt:lpstr>SOUTHSEAFOOD EXPRESS CORP’S VESSELS</vt:lpstr>
      <vt:lpstr>A DEMONSTRATION OF 2 VESSELS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VAST CHALLENGE 2024</dc:title>
  <cp:lastModifiedBy>Mehmet.Emre.Sahin</cp:lastModifiedBy>
  <cp:revision>4</cp:revision>
  <dcterms:modified xsi:type="dcterms:W3CDTF">2024-06-09T17:02:21Z</dcterms:modified>
</cp:coreProperties>
</file>